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5"/>
    <p:sldMasterId id="214748371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Oswald Medium"/>
      <p:regular r:id="rId20"/>
      <p:bold r:id="rId21"/>
    </p:embeddedFont>
    <p:embeddedFont>
      <p:font typeface="Roboto Thin"/>
      <p:regular r:id="rId22"/>
      <p:bold r:id="rId23"/>
      <p:italic r:id="rId24"/>
      <p:boldItalic r:id="rId25"/>
    </p:embeddedFont>
    <p:embeddedFont>
      <p:font typeface="Roboto"/>
      <p:regular r:id="rId26"/>
      <p:bold r:id="rId27"/>
      <p:italic r:id="rId28"/>
      <p:boldItalic r:id="rId29"/>
    </p:embeddedFont>
    <p:embeddedFont>
      <p:font typeface="Roboto Medium"/>
      <p:regular r:id="rId30"/>
      <p:bold r:id="rId31"/>
      <p:italic r:id="rId32"/>
      <p:boldItalic r:id="rId33"/>
    </p:embeddedFont>
    <p:embeddedFont>
      <p:font typeface="Caveat"/>
      <p:regular r:id="rId34"/>
      <p:bold r:id="rId35"/>
    </p:embeddedFont>
    <p:embeddedFont>
      <p:font typeface="Oswald Light"/>
      <p:regular r:id="rId36"/>
      <p:bold r:id="rId37"/>
    </p:embeddedFont>
    <p:embeddedFont>
      <p:font typeface="Roboto Light"/>
      <p:regular r:id="rId38"/>
      <p:bold r:id="rId39"/>
      <p:italic r:id="rId40"/>
      <p:boldItalic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1E81E8-291E-406F-8DCB-2E608AB58743}">
  <a:tblStyle styleId="{771E81E8-291E-406F-8DCB-2E608AB587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italic.fntdata"/><Relationship Id="rId42" Type="http://schemas.openxmlformats.org/officeDocument/2006/relationships/font" Target="fonts/Oswald-regular.fntdata"/><Relationship Id="rId41" Type="http://schemas.openxmlformats.org/officeDocument/2006/relationships/font" Target="fonts/RobotoLight-boldItalic.fntdata"/><Relationship Id="rId43" Type="http://schemas.openxmlformats.org/officeDocument/2006/relationships/font" Target="fonts/Oswa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Medium-bold.fntdata"/><Relationship Id="rId30" Type="http://schemas.openxmlformats.org/officeDocument/2006/relationships/font" Target="fonts/RobotoMedium-regular.fntdata"/><Relationship Id="rId33" Type="http://schemas.openxmlformats.org/officeDocument/2006/relationships/font" Target="fonts/RobotoMedium-boldItalic.fntdata"/><Relationship Id="rId32" Type="http://schemas.openxmlformats.org/officeDocument/2006/relationships/font" Target="fonts/RobotoMedium-italic.fntdata"/><Relationship Id="rId35" Type="http://schemas.openxmlformats.org/officeDocument/2006/relationships/font" Target="fonts/Caveat-bold.fntdata"/><Relationship Id="rId34" Type="http://schemas.openxmlformats.org/officeDocument/2006/relationships/font" Target="fonts/Caveat-regular.fntdata"/><Relationship Id="rId37" Type="http://schemas.openxmlformats.org/officeDocument/2006/relationships/font" Target="fonts/OswaldLight-bold.fntdata"/><Relationship Id="rId36" Type="http://schemas.openxmlformats.org/officeDocument/2006/relationships/font" Target="fonts/OswaldLight-regular.fntdata"/><Relationship Id="rId39" Type="http://schemas.openxmlformats.org/officeDocument/2006/relationships/font" Target="fonts/RobotoLight-bold.fntdata"/><Relationship Id="rId38" Type="http://schemas.openxmlformats.org/officeDocument/2006/relationships/font" Target="fonts/RobotoLight-regular.fntdata"/><Relationship Id="rId20" Type="http://schemas.openxmlformats.org/officeDocument/2006/relationships/font" Target="fonts/OswaldMedium-regular.fntdata"/><Relationship Id="rId22" Type="http://schemas.openxmlformats.org/officeDocument/2006/relationships/font" Target="fonts/RobotoThin-regular.fntdata"/><Relationship Id="rId21" Type="http://schemas.openxmlformats.org/officeDocument/2006/relationships/font" Target="fonts/OswaldMedium-bold.fntdata"/><Relationship Id="rId24" Type="http://schemas.openxmlformats.org/officeDocument/2006/relationships/font" Target="fonts/RobotoThin-italic.fntdata"/><Relationship Id="rId23" Type="http://schemas.openxmlformats.org/officeDocument/2006/relationships/font" Target="fonts/RobotoThin-bold.fntdata"/><Relationship Id="rId26" Type="http://schemas.openxmlformats.org/officeDocument/2006/relationships/font" Target="fonts/Roboto-regular.fntdata"/><Relationship Id="rId25" Type="http://schemas.openxmlformats.org/officeDocument/2006/relationships/font" Target="fonts/RobotoThin-boldItalic.fntdata"/><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050f0960e2_0_2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050f0960e2_0_2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050f0960e2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050f0960e2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050f0960e2_0_2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050f0960e2_0_2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050f0960e2_0_2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050f0960e2_0_2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050f0960e2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050f0960e2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50f0960e2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50f0960e2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50f0960e2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50f0960e2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050f0960e2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050f0960e2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50f0960e2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050f0960e2_0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50f0960e2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50f0960e2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050f0960e2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050f0960e2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050f0960e2_0_2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050f0960e2_0_2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11" Type="http://schemas.openxmlformats.org/officeDocument/2006/relationships/image" Target="../media/image35.png"/><Relationship Id="rId10" Type="http://schemas.openxmlformats.org/officeDocument/2006/relationships/image" Target="../media/image21.png"/><Relationship Id="rId9"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5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3.png"/><Relationship Id="rId4"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6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{771E81E8-291E-406F-8DCB-2E608AB58743}</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{771E81E8-291E-406F-8DCB-2E608AB58743}</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grpSp>
        <p:nvGrpSpPr>
          <p:cNvPr id="624" name="Google Shape;624;p51"/>
          <p:cNvGrpSpPr/>
          <p:nvPr/>
        </p:nvGrpSpPr>
        <p:grpSpPr>
          <a:xfrm>
            <a:off x="453220" y="1424000"/>
            <a:ext cx="743726" cy="530949"/>
            <a:chOff x="453220" y="1424000"/>
            <a:chExt cx="743726" cy="530949"/>
          </a:xfrm>
        </p:grpSpPr>
        <p:sp>
          <p:nvSpPr>
            <p:cNvPr id="625" name="Google Shape;625;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6" name="Google Shape;626;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27" name="Google Shape;627;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8" name="Google Shape;628;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9" name="Google Shape;629;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4" name="Google Shape;63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5" name="Google Shape;635;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8" name="Google Shape;638;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9" name="Google Shape;639;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3" name="Shape 643"/>
        <p:cNvGrpSpPr/>
        <p:nvPr/>
      </p:nvGrpSpPr>
      <p:grpSpPr>
        <a:xfrm>
          <a:off x="0" y="0"/>
          <a:ext cx="0" cy="0"/>
          <a:chOff x="0" y="0"/>
          <a:chExt cx="0" cy="0"/>
        </a:xfrm>
      </p:grpSpPr>
      <p:sp>
        <p:nvSpPr>
          <p:cNvPr id="644" name="Google Shape;644;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6" name="Google Shape;64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7" name="Google Shape;64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8" name="Google Shape;648;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9" name="Google Shape;64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0" name="Google Shape;650;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0" name="Google Shape;660;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1" name="Google Shape;661;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2" name="Google Shape;662;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3" name="Google Shape;663;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4" name="Google Shape;664;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5" name="Google Shape;665;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6" name="Google Shape;666;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7" name="Google Shape;667;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8" name="Google Shape;668;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9" name="Google Shape;669;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70" name="Shape 670"/>
        <p:cNvGrpSpPr/>
        <p:nvPr/>
      </p:nvGrpSpPr>
      <p:grpSpPr>
        <a:xfrm>
          <a:off x="0" y="0"/>
          <a:ext cx="0" cy="0"/>
          <a:chOff x="0" y="0"/>
          <a:chExt cx="0" cy="0"/>
        </a:xfrm>
      </p:grpSpPr>
      <p:sp>
        <p:nvSpPr>
          <p:cNvPr id="671" name="Google Shape;671;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3" name="Google Shape;673;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5" name="Google Shape;67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6" name="Google Shape;676;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7" name="Google Shape;677;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3" name="Google Shape;683;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4" name="Google Shape;684;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5" name="Google Shape;685;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6" name="Google Shape;686;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7" name="Google Shape;687;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8" name="Google Shape;688;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9" name="Shape 689"/>
        <p:cNvGrpSpPr/>
        <p:nvPr/>
      </p:nvGrpSpPr>
      <p:grpSpPr>
        <a:xfrm>
          <a:off x="0" y="0"/>
          <a:ext cx="0" cy="0"/>
          <a:chOff x="0" y="0"/>
          <a:chExt cx="0" cy="0"/>
        </a:xfrm>
      </p:grpSpPr>
      <p:sp>
        <p:nvSpPr>
          <p:cNvPr id="690" name="Google Shape;690;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2" name="Google Shape;692;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3" name="Google Shape;693;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4" name="Google Shape;694;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5" name="Google Shape;695;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1" name="Google Shape;701;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2" name="Google Shape;702;p54"/>
          <p:cNvGrpSpPr/>
          <p:nvPr/>
        </p:nvGrpSpPr>
        <p:grpSpPr>
          <a:xfrm>
            <a:off x="429795" y="1274754"/>
            <a:ext cx="577822" cy="412443"/>
            <a:chOff x="453224" y="1424000"/>
            <a:chExt cx="510985" cy="364800"/>
          </a:xfrm>
        </p:grpSpPr>
        <p:sp>
          <p:nvSpPr>
            <p:cNvPr id="703" name="Google Shape;703;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4" name="Google Shape;704;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5" name="Google Shape;705;p54"/>
          <p:cNvGrpSpPr/>
          <p:nvPr/>
        </p:nvGrpSpPr>
        <p:grpSpPr>
          <a:xfrm>
            <a:off x="429795" y="1865844"/>
            <a:ext cx="577822" cy="412443"/>
            <a:chOff x="453224" y="1424000"/>
            <a:chExt cx="510985" cy="364800"/>
          </a:xfrm>
        </p:grpSpPr>
        <p:sp>
          <p:nvSpPr>
            <p:cNvPr id="706" name="Google Shape;706;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7" name="Google Shape;707;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8" name="Google Shape;708;p54"/>
          <p:cNvGrpSpPr/>
          <p:nvPr/>
        </p:nvGrpSpPr>
        <p:grpSpPr>
          <a:xfrm>
            <a:off x="429795" y="2456934"/>
            <a:ext cx="577822" cy="412443"/>
            <a:chOff x="453224" y="1424000"/>
            <a:chExt cx="510985" cy="364800"/>
          </a:xfrm>
        </p:grpSpPr>
        <p:sp>
          <p:nvSpPr>
            <p:cNvPr id="709" name="Google Shape;709;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0" name="Google Shape;710;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1" name="Google Shape;711;p54"/>
          <p:cNvGrpSpPr/>
          <p:nvPr/>
        </p:nvGrpSpPr>
        <p:grpSpPr>
          <a:xfrm>
            <a:off x="429795" y="3048024"/>
            <a:ext cx="577822" cy="412443"/>
            <a:chOff x="453224" y="1424000"/>
            <a:chExt cx="510985" cy="364800"/>
          </a:xfrm>
        </p:grpSpPr>
        <p:sp>
          <p:nvSpPr>
            <p:cNvPr id="712" name="Google Shape;71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3" name="Google Shape;71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4" name="Google Shape;714;p54"/>
          <p:cNvGrpSpPr/>
          <p:nvPr/>
        </p:nvGrpSpPr>
        <p:grpSpPr>
          <a:xfrm>
            <a:off x="429795" y="3639114"/>
            <a:ext cx="577822" cy="412443"/>
            <a:chOff x="453224" y="1424000"/>
            <a:chExt cx="510985" cy="364800"/>
          </a:xfrm>
        </p:grpSpPr>
        <p:sp>
          <p:nvSpPr>
            <p:cNvPr id="715" name="Google Shape;71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6" name="Google Shape;71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7" name="Google Shape;717;p54"/>
          <p:cNvGrpSpPr/>
          <p:nvPr/>
        </p:nvGrpSpPr>
        <p:grpSpPr>
          <a:xfrm>
            <a:off x="429795" y="4230204"/>
            <a:ext cx="577822" cy="412443"/>
            <a:chOff x="453224" y="1424000"/>
            <a:chExt cx="510985" cy="364800"/>
          </a:xfrm>
        </p:grpSpPr>
        <p:sp>
          <p:nvSpPr>
            <p:cNvPr id="718" name="Google Shape;71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9" name="Google Shape;71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20" name="Google Shape;720;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6" name="Shape 726"/>
        <p:cNvGrpSpPr/>
        <p:nvPr/>
      </p:nvGrpSpPr>
      <p:grpSpPr>
        <a:xfrm>
          <a:off x="0" y="0"/>
          <a:ext cx="0" cy="0"/>
          <a:chOff x="0" y="0"/>
          <a:chExt cx="0" cy="0"/>
        </a:xfrm>
      </p:grpSpPr>
      <p:cxnSp>
        <p:nvCxnSpPr>
          <p:cNvPr id="727" name="Google Shape;727;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8" name="Google Shape;728;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9" name="Google Shape;729;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1" name="Google Shape;731;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2" name="Google Shape;732;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55"/>
          <p:cNvGrpSpPr/>
          <p:nvPr/>
        </p:nvGrpSpPr>
        <p:grpSpPr>
          <a:xfrm>
            <a:off x="445468" y="4367943"/>
            <a:ext cx="491946" cy="359019"/>
            <a:chOff x="463425" y="1453125"/>
            <a:chExt cx="735125" cy="513838"/>
          </a:xfrm>
        </p:grpSpPr>
        <p:sp>
          <p:nvSpPr>
            <p:cNvPr id="735" name="Google Shape;73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6" name="Google Shape;73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7" name="Google Shape;737;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55"/>
          <p:cNvGrpSpPr/>
          <p:nvPr/>
        </p:nvGrpSpPr>
        <p:grpSpPr>
          <a:xfrm>
            <a:off x="445468" y="3832229"/>
            <a:ext cx="491946" cy="359019"/>
            <a:chOff x="463425" y="1453125"/>
            <a:chExt cx="735125" cy="513838"/>
          </a:xfrm>
        </p:grpSpPr>
        <p:sp>
          <p:nvSpPr>
            <p:cNvPr id="740" name="Google Shape;74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1" name="Google Shape;74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2" name="Google Shape;742;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55"/>
          <p:cNvGrpSpPr/>
          <p:nvPr/>
        </p:nvGrpSpPr>
        <p:grpSpPr>
          <a:xfrm>
            <a:off x="445468" y="3296514"/>
            <a:ext cx="491946" cy="359019"/>
            <a:chOff x="463425" y="1453125"/>
            <a:chExt cx="735125" cy="513838"/>
          </a:xfrm>
        </p:grpSpPr>
        <p:sp>
          <p:nvSpPr>
            <p:cNvPr id="745" name="Google Shape;74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6" name="Google Shape;74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7" name="Google Shape;747;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55"/>
          <p:cNvGrpSpPr/>
          <p:nvPr/>
        </p:nvGrpSpPr>
        <p:grpSpPr>
          <a:xfrm>
            <a:off x="445468" y="2760799"/>
            <a:ext cx="491946" cy="359019"/>
            <a:chOff x="463425" y="1453125"/>
            <a:chExt cx="735125" cy="513838"/>
          </a:xfrm>
        </p:grpSpPr>
        <p:sp>
          <p:nvSpPr>
            <p:cNvPr id="750" name="Google Shape;75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1" name="Google Shape;75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2" name="Google Shape;752;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55"/>
          <p:cNvGrpSpPr/>
          <p:nvPr/>
        </p:nvGrpSpPr>
        <p:grpSpPr>
          <a:xfrm>
            <a:off x="445468" y="2225085"/>
            <a:ext cx="491946" cy="359019"/>
            <a:chOff x="463425" y="1453125"/>
            <a:chExt cx="735125" cy="513838"/>
          </a:xfrm>
        </p:grpSpPr>
        <p:sp>
          <p:nvSpPr>
            <p:cNvPr id="755" name="Google Shape;75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6" name="Google Shape;75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7" name="Google Shape;757;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55"/>
          <p:cNvGrpSpPr/>
          <p:nvPr/>
        </p:nvGrpSpPr>
        <p:grpSpPr>
          <a:xfrm>
            <a:off x="445468" y="1689370"/>
            <a:ext cx="491946" cy="359019"/>
            <a:chOff x="463425" y="1453125"/>
            <a:chExt cx="735125" cy="513838"/>
          </a:xfrm>
        </p:grpSpPr>
        <p:sp>
          <p:nvSpPr>
            <p:cNvPr id="760" name="Google Shape;76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1" name="Google Shape;76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2" name="Google Shape;762;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55"/>
          <p:cNvGrpSpPr/>
          <p:nvPr/>
        </p:nvGrpSpPr>
        <p:grpSpPr>
          <a:xfrm>
            <a:off x="445468" y="1153656"/>
            <a:ext cx="491946" cy="359019"/>
            <a:chOff x="463425" y="1453125"/>
            <a:chExt cx="735125" cy="513838"/>
          </a:xfrm>
        </p:grpSpPr>
        <p:sp>
          <p:nvSpPr>
            <p:cNvPr id="765" name="Google Shape;76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6" name="Google Shape;76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7" name="Google Shape;767;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8" name="Shape 768"/>
        <p:cNvGrpSpPr/>
        <p:nvPr/>
      </p:nvGrpSpPr>
      <p:grpSpPr>
        <a:xfrm>
          <a:off x="0" y="0"/>
          <a:ext cx="0" cy="0"/>
          <a:chOff x="0" y="0"/>
          <a:chExt cx="0" cy="0"/>
        </a:xfrm>
      </p:grpSpPr>
      <p:pic>
        <p:nvPicPr>
          <p:cNvPr id="769" name="Google Shape;769;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0" name="Google Shape;770;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2" name="Google Shape;772;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3" name="Google Shape;773;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4" name="Google Shape;774;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5" name="Google Shape;775;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6" name="Shape 776"/>
        <p:cNvGrpSpPr/>
        <p:nvPr/>
      </p:nvGrpSpPr>
      <p:grpSpPr>
        <a:xfrm>
          <a:off x="0" y="0"/>
          <a:ext cx="0" cy="0"/>
          <a:chOff x="0" y="0"/>
          <a:chExt cx="0" cy="0"/>
        </a:xfrm>
      </p:grpSpPr>
      <p:pic>
        <p:nvPicPr>
          <p:cNvPr id="777" name="Google Shape;777;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8" name="Google Shape;778;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0" name="Google Shape;780;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1" name="Google Shape;781;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2" name="Google Shape;782;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3" name="Google Shape;783;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4" name="Shape 784"/>
        <p:cNvGrpSpPr/>
        <p:nvPr/>
      </p:nvGrpSpPr>
      <p:grpSpPr>
        <a:xfrm>
          <a:off x="0" y="0"/>
          <a:ext cx="0" cy="0"/>
          <a:chOff x="0" y="0"/>
          <a:chExt cx="0" cy="0"/>
        </a:xfrm>
      </p:grpSpPr>
      <p:pic>
        <p:nvPicPr>
          <p:cNvPr id="785" name="Google Shape;785;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6" name="Google Shape;786;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7" name="Google Shape;78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8" name="Google Shape;788;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9" name="Google Shape;789;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 name="Google Shape;790;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1" name="Shape 791"/>
        <p:cNvGrpSpPr/>
        <p:nvPr/>
      </p:nvGrpSpPr>
      <p:grpSpPr>
        <a:xfrm>
          <a:off x="0" y="0"/>
          <a:ext cx="0" cy="0"/>
          <a:chOff x="0" y="0"/>
          <a:chExt cx="0" cy="0"/>
        </a:xfrm>
      </p:grpSpPr>
      <p:pic>
        <p:nvPicPr>
          <p:cNvPr id="792" name="Google Shape;792;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3" name="Google Shape;793;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4" name="Shape 794"/>
        <p:cNvGrpSpPr/>
        <p:nvPr/>
      </p:nvGrpSpPr>
      <p:grpSpPr>
        <a:xfrm>
          <a:off x="0" y="0"/>
          <a:ext cx="0" cy="0"/>
          <a:chOff x="0" y="0"/>
          <a:chExt cx="0" cy="0"/>
        </a:xfrm>
      </p:grpSpPr>
      <p:pic>
        <p:nvPicPr>
          <p:cNvPr id="795" name="Google Shape;795;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6" name="Google Shape;796;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7" name="Google Shape;797;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8" name="Google Shape;798;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9" name="Google Shape;799;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800" name="Shape 800"/>
        <p:cNvGrpSpPr/>
        <p:nvPr/>
      </p:nvGrpSpPr>
      <p:grpSpPr>
        <a:xfrm>
          <a:off x="0" y="0"/>
          <a:ext cx="0" cy="0"/>
          <a:chOff x="0" y="0"/>
          <a:chExt cx="0" cy="0"/>
        </a:xfrm>
      </p:grpSpPr>
      <p:pic>
        <p:nvPicPr>
          <p:cNvPr id="801" name="Google Shape;801;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2" name="Google Shape;802;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5" name="Shape 805"/>
        <p:cNvGrpSpPr/>
        <p:nvPr/>
      </p:nvGrpSpPr>
      <p:grpSpPr>
        <a:xfrm>
          <a:off x="0" y="0"/>
          <a:ext cx="0" cy="0"/>
          <a:chOff x="0" y="0"/>
          <a:chExt cx="0" cy="0"/>
        </a:xfrm>
      </p:grpSpPr>
      <p:pic>
        <p:nvPicPr>
          <p:cNvPr id="806" name="Google Shape;806;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7" name="Google Shape;807;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8" name="Google Shape;808;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9" name="Google Shape;809;p62"/>
          <p:cNvGrpSpPr/>
          <p:nvPr/>
        </p:nvGrpSpPr>
        <p:grpSpPr>
          <a:xfrm>
            <a:off x="3972318" y="1347350"/>
            <a:ext cx="1051285" cy="920372"/>
            <a:chOff x="587700" y="-13400"/>
            <a:chExt cx="5735325" cy="5021125"/>
          </a:xfrm>
        </p:grpSpPr>
        <p:sp>
          <p:nvSpPr>
            <p:cNvPr id="810" name="Google Shape;810;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6" name="Shape 816"/>
        <p:cNvGrpSpPr/>
        <p:nvPr/>
      </p:nvGrpSpPr>
      <p:grpSpPr>
        <a:xfrm>
          <a:off x="0" y="0"/>
          <a:ext cx="0" cy="0"/>
          <a:chOff x="0" y="0"/>
          <a:chExt cx="0" cy="0"/>
        </a:xfrm>
      </p:grpSpPr>
      <p:pic>
        <p:nvPicPr>
          <p:cNvPr id="817" name="Google Shape;817;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8" name="Google Shape;818;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1" name="Google Shape;821;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2" name="Google Shape;822;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3" name="Shape 823"/>
        <p:cNvGrpSpPr/>
        <p:nvPr/>
      </p:nvGrpSpPr>
      <p:grpSpPr>
        <a:xfrm>
          <a:off x="0" y="0"/>
          <a:ext cx="0" cy="0"/>
          <a:chOff x="0" y="0"/>
          <a:chExt cx="0" cy="0"/>
        </a:xfrm>
      </p:grpSpPr>
      <p:pic>
        <p:nvPicPr>
          <p:cNvPr id="824" name="Google Shape;824;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5" name="Google Shape;825;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6" name="Google Shape;826;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30" name="Google Shape;830;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1" name="Shape 831"/>
        <p:cNvGrpSpPr/>
        <p:nvPr/>
      </p:nvGrpSpPr>
      <p:grpSpPr>
        <a:xfrm>
          <a:off x="0" y="0"/>
          <a:ext cx="0" cy="0"/>
          <a:chOff x="0" y="0"/>
          <a:chExt cx="0" cy="0"/>
        </a:xfrm>
      </p:grpSpPr>
      <p:pic>
        <p:nvPicPr>
          <p:cNvPr id="832" name="Google Shape;832;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3" name="Google Shape;833;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4" name="Google Shape;834;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5" name="Google Shape;835;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6" name="Google Shape;836;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7" name="Google Shape;837;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8" name="Google Shape;838;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9" name="Shape 839"/>
        <p:cNvGrpSpPr/>
        <p:nvPr/>
      </p:nvGrpSpPr>
      <p:grpSpPr>
        <a:xfrm>
          <a:off x="0" y="0"/>
          <a:ext cx="0" cy="0"/>
          <a:chOff x="0" y="0"/>
          <a:chExt cx="0" cy="0"/>
        </a:xfrm>
      </p:grpSpPr>
      <p:pic>
        <p:nvPicPr>
          <p:cNvPr id="840" name="Google Shape;840;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1" name="Google Shape;841;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2" name="Google Shape;84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3" name="Google Shape;843;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4" name="Google Shape;84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5" name="Google Shape;845;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6" name="Shape 846"/>
        <p:cNvGrpSpPr/>
        <p:nvPr/>
      </p:nvGrpSpPr>
      <p:grpSpPr>
        <a:xfrm>
          <a:off x="0" y="0"/>
          <a:ext cx="0" cy="0"/>
          <a:chOff x="0" y="0"/>
          <a:chExt cx="0" cy="0"/>
        </a:xfrm>
      </p:grpSpPr>
      <p:pic>
        <p:nvPicPr>
          <p:cNvPr id="847" name="Google Shape;847;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8" name="Google Shape;848;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9" name="Google Shape;849;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50" name="Google Shape;850;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1" name="Google Shape;851;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4" name="Shape 854"/>
        <p:cNvGrpSpPr/>
        <p:nvPr/>
      </p:nvGrpSpPr>
      <p:grpSpPr>
        <a:xfrm>
          <a:off x="0" y="0"/>
          <a:ext cx="0" cy="0"/>
          <a:chOff x="0" y="0"/>
          <a:chExt cx="0" cy="0"/>
        </a:xfrm>
      </p:grpSpPr>
      <p:pic>
        <p:nvPicPr>
          <p:cNvPr id="855" name="Google Shape;855;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6" name="Google Shape;856;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7" name="Google Shape;857;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8" name="Google Shape;858;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9" name="Google Shape;859;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0" name="Shape 860"/>
        <p:cNvGrpSpPr/>
        <p:nvPr/>
      </p:nvGrpSpPr>
      <p:grpSpPr>
        <a:xfrm>
          <a:off x="0" y="0"/>
          <a:ext cx="0" cy="0"/>
          <a:chOff x="0" y="0"/>
          <a:chExt cx="0" cy="0"/>
        </a:xfrm>
      </p:grpSpPr>
      <p:pic>
        <p:nvPicPr>
          <p:cNvPr id="861" name="Google Shape;861;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2" name="Google Shape;862;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3" name="Google Shape;863;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4" name="Google Shape;864;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5" name="Google Shape;865;p69"/>
          <p:cNvGrpSpPr/>
          <p:nvPr/>
        </p:nvGrpSpPr>
        <p:grpSpPr>
          <a:xfrm>
            <a:off x="4167150" y="1202575"/>
            <a:ext cx="809700" cy="809700"/>
            <a:chOff x="1457325" y="1219200"/>
            <a:chExt cx="809700" cy="809700"/>
          </a:xfrm>
        </p:grpSpPr>
        <p:sp>
          <p:nvSpPr>
            <p:cNvPr id="866" name="Google Shape;866;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9" name="Google Shape;869;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0" name="Shape 870"/>
        <p:cNvGrpSpPr/>
        <p:nvPr/>
      </p:nvGrpSpPr>
      <p:grpSpPr>
        <a:xfrm>
          <a:off x="0" y="0"/>
          <a:ext cx="0" cy="0"/>
          <a:chOff x="0" y="0"/>
          <a:chExt cx="0" cy="0"/>
        </a:xfrm>
      </p:grpSpPr>
      <p:pic>
        <p:nvPicPr>
          <p:cNvPr id="871" name="Google Shape;871;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2" name="Google Shape;872;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4" name="Google Shape;874;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5" name="Google Shape;875;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6" name="Google Shape;876;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7" name="Google Shape;877;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878" name="Shape 878"/>
        <p:cNvGrpSpPr/>
        <p:nvPr/>
      </p:nvGrpSpPr>
      <p:grpSpPr>
        <a:xfrm>
          <a:off x="0" y="0"/>
          <a:ext cx="0" cy="0"/>
          <a:chOff x="0" y="0"/>
          <a:chExt cx="0" cy="0"/>
        </a:xfrm>
      </p:grpSpPr>
      <p:sp>
        <p:nvSpPr>
          <p:cNvPr id="879" name="Google Shape;879;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1" name="Google Shape;881;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3" name="Google Shape;883;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7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2.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25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25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7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4100"/>
              <a:t>NoSQL</a:t>
            </a:r>
            <a:endParaRPr sz="4100"/>
          </a:p>
        </p:txBody>
      </p:sp>
      <p:sp>
        <p:nvSpPr>
          <p:cNvPr id="890" name="Google Shape;890;p7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SQL vs. </a:t>
            </a:r>
            <a:r>
              <a:rPr lang="en">
                <a:solidFill>
                  <a:schemeClr val="dk1"/>
                </a:solidFill>
              </a:rPr>
              <a:t>MongoDB</a:t>
            </a:r>
            <a:endParaRPr>
              <a:solidFill>
                <a:schemeClr val="dk1"/>
              </a:solidFill>
            </a:endParaRPr>
          </a:p>
          <a:p>
            <a:pPr indent="0" lvl="0" marL="0" rtl="0" algn="l">
              <a:spcBef>
                <a:spcPts val="0"/>
              </a:spcBef>
              <a:spcAft>
                <a:spcPts val="0"/>
              </a:spcAft>
              <a:buNone/>
            </a:pPr>
            <a:r>
              <a:t/>
            </a:r>
            <a:endParaRPr/>
          </a:p>
        </p:txBody>
      </p:sp>
      <p:sp>
        <p:nvSpPr>
          <p:cNvPr id="967" name="Google Shape;967;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compare how data is stored in SQL vs. MongoDB databases:</a:t>
            </a:r>
            <a:endParaRPr/>
          </a:p>
        </p:txBody>
      </p:sp>
      <p:sp>
        <p:nvSpPr>
          <p:cNvPr id="968" name="Google Shape;968;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69" name="Google Shape;969;p81"/>
          <p:cNvGraphicFramePr/>
          <p:nvPr/>
        </p:nvGraphicFramePr>
        <p:xfrm>
          <a:off x="420725" y="1134200"/>
          <a:ext cx="3000000" cy="3000000"/>
        </p:xfrm>
        <a:graphic>
          <a:graphicData uri="http://schemas.openxmlformats.org/drawingml/2006/table">
            <a:tbl>
              <a:tblPr>
                <a:noFill/>
                <a:tableStyleId>{771E81E8-291E-406F-8DCB-2E608AB58743}</a:tableStyleId>
              </a:tblPr>
              <a:tblGrid>
                <a:gridCol w="3699350"/>
                <a:gridCol w="4550000"/>
              </a:tblGrid>
              <a:tr h="366400">
                <a:tc rowSpan="5">
                  <a:txBody>
                    <a:bodyPr/>
                    <a:lstStyle/>
                    <a:p>
                      <a:pPr indent="0" lvl="0" marL="0" rtl="0" algn="r">
                        <a:spcBef>
                          <a:spcPts val="0"/>
                        </a:spcBef>
                        <a:spcAft>
                          <a:spcPts val="0"/>
                        </a:spcAft>
                        <a:buNone/>
                      </a:pPr>
                      <a:r>
                        <a:rPr lang="en" sz="1900">
                          <a:solidFill>
                            <a:srgbClr val="FFFFFF"/>
                          </a:solidFill>
                          <a:latin typeface="Roboto Medium"/>
                          <a:ea typeface="Roboto Medium"/>
                          <a:cs typeface="Roboto Medium"/>
                          <a:sym typeface="Roboto Medium"/>
                        </a:rPr>
                        <a:t>SQL, Relational Database </a:t>
                      </a:r>
                      <a:endParaRPr sz="1900">
                        <a:solidFill>
                          <a:srgbClr val="FFFFFF"/>
                        </a:solidFill>
                        <a:latin typeface="Roboto Medium"/>
                        <a:ea typeface="Roboto Medium"/>
                        <a:cs typeface="Roboto Medium"/>
                        <a:sym typeface="Roboto Medium"/>
                      </a:endParaRPr>
                    </a:p>
                  </a:txBody>
                  <a:tcPr marT="45700" marB="45700" marR="274300"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Database</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AFC0DC"/>
                      </a:solidFill>
                      <a:prstDash val="solid"/>
                      <a:round/>
                      <a:headEnd len="sm" w="sm" type="none"/>
                      <a:tailEnd len="sm" w="sm" type="none"/>
                    </a:lnB>
                    <a:solidFill>
                      <a:srgbClr val="F2F5F9"/>
                    </a:solidFill>
                  </a:tcPr>
                </a:tc>
              </a:tr>
              <a:tr h="366400">
                <a:tc vMerge="1"/>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Table (rigid schema)</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AFC0DC"/>
                      </a:solidFill>
                      <a:prstDash val="solid"/>
                      <a:round/>
                      <a:headEnd len="sm" w="sm" type="none"/>
                      <a:tailEnd len="sm" w="sm" type="none"/>
                    </a:lnB>
                    <a:solidFill>
                      <a:srgbClr val="F2F5F9"/>
                    </a:solidFill>
                  </a:tcPr>
                </a:tc>
              </a:tr>
              <a:tr h="366400">
                <a:tc vMerge="1"/>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Row</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AFC0DC"/>
                      </a:solidFill>
                      <a:prstDash val="solid"/>
                      <a:round/>
                      <a:headEnd len="sm" w="sm" type="none"/>
                      <a:tailEnd len="sm" w="sm" type="none"/>
                    </a:lnB>
                    <a:solidFill>
                      <a:srgbClr val="F2F5F9"/>
                    </a:solidFill>
                  </a:tcPr>
                </a:tc>
              </a:tr>
              <a:tr h="366400">
                <a:tc vMerge="1"/>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Column</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AFC0DC"/>
                      </a:solidFill>
                      <a:prstDash val="solid"/>
                      <a:round/>
                      <a:headEnd len="sm" w="sm" type="none"/>
                      <a:tailEnd len="sm" w="sm" type="none"/>
                    </a:lnB>
                    <a:solidFill>
                      <a:srgbClr val="F2F5F9"/>
                    </a:solidFill>
                  </a:tcPr>
                </a:tc>
              </a:tr>
              <a:tr h="366400">
                <a:tc vMerge="1"/>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Related data split between tables</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1475D4"/>
                      </a:solidFill>
                      <a:prstDash val="solid"/>
                      <a:round/>
                      <a:headEnd len="sm" w="sm" type="none"/>
                      <a:tailEnd len="sm" w="sm" type="none"/>
                    </a:lnB>
                    <a:solidFill>
                      <a:srgbClr val="F2F5F9"/>
                    </a:solidFill>
                  </a:tcPr>
                </a:tc>
              </a:tr>
              <a:tr h="366400">
                <a:tc rowSpan="5">
                  <a:txBody>
                    <a:bodyPr/>
                    <a:lstStyle/>
                    <a:p>
                      <a:pPr indent="0" lvl="0" marL="0" rtl="0" algn="r">
                        <a:spcBef>
                          <a:spcPts val="0"/>
                        </a:spcBef>
                        <a:spcAft>
                          <a:spcPts val="0"/>
                        </a:spcAft>
                        <a:buNone/>
                      </a:pPr>
                      <a:r>
                        <a:rPr lang="en" sz="1900">
                          <a:solidFill>
                            <a:srgbClr val="FFFFFF"/>
                          </a:solidFill>
                          <a:latin typeface="Roboto Medium"/>
                          <a:ea typeface="Roboto Medium"/>
                          <a:cs typeface="Roboto Medium"/>
                          <a:sym typeface="Roboto Medium"/>
                        </a:rPr>
                        <a:t>MongoDB, NoSQL, Non-Relational</a:t>
                      </a:r>
                      <a:endParaRPr sz="1900">
                        <a:solidFill>
                          <a:srgbClr val="FFFFFF"/>
                        </a:solidFill>
                        <a:latin typeface="Roboto Medium"/>
                        <a:ea typeface="Roboto Medium"/>
                        <a:cs typeface="Roboto Medium"/>
                        <a:sym typeface="Roboto Medium"/>
                      </a:endParaRPr>
                    </a:p>
                  </a:txBody>
                  <a:tcPr marT="45700" marB="45700" marR="274300"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AFC0DC"/>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Database</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AFC0DC"/>
                      </a:solidFill>
                      <a:prstDash val="solid"/>
                      <a:round/>
                      <a:headEnd len="sm" w="sm" type="none"/>
                      <a:tailEnd len="sm" w="sm" type="none"/>
                    </a:lnB>
                    <a:solidFill>
                      <a:srgbClr val="FFFFFF"/>
                    </a:solidFill>
                  </a:tcPr>
                </a:tc>
              </a:tr>
              <a:tr h="366400">
                <a:tc vMerge="1"/>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Collection (No enforced schema)</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AFC0DC"/>
                      </a:solidFill>
                      <a:prstDash val="solid"/>
                      <a:round/>
                      <a:headEnd len="sm" w="sm" type="none"/>
                      <a:tailEnd len="sm" w="sm" type="none"/>
                    </a:lnB>
                    <a:solidFill>
                      <a:srgbClr val="FFFFFF"/>
                    </a:solidFill>
                  </a:tcPr>
                </a:tc>
              </a:tr>
              <a:tr h="366400">
                <a:tc vMerge="1"/>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Document (BSON object)</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AFC0DC"/>
                      </a:solidFill>
                      <a:prstDash val="solid"/>
                      <a:round/>
                      <a:headEnd len="sm" w="sm" type="none"/>
                      <a:tailEnd len="sm" w="sm" type="none"/>
                    </a:lnB>
                    <a:solidFill>
                      <a:srgbClr val="FFFFFF"/>
                    </a:solidFill>
                  </a:tcPr>
                </a:tc>
              </a:tr>
              <a:tr h="366400">
                <a:tc vMerge="1"/>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Field (Key)</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AFC0DC"/>
                      </a:solidFill>
                      <a:prstDash val="solid"/>
                      <a:round/>
                      <a:headEnd len="sm" w="sm" type="none"/>
                      <a:tailEnd len="sm" w="sm" type="none"/>
                    </a:lnB>
                    <a:solidFill>
                      <a:srgbClr val="FFFFFF"/>
                    </a:solidFill>
                  </a:tcPr>
                </a:tc>
              </a:tr>
              <a:tr h="366400">
                <a:tc vMerge="1"/>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Related data nested in embedded document</a:t>
                      </a:r>
                      <a:endParaRPr sz="1300">
                        <a:solidFill>
                          <a:srgbClr val="212940"/>
                        </a:solidFill>
                        <a:latin typeface="Roboto Medium"/>
                        <a:ea typeface="Roboto Medium"/>
                        <a:cs typeface="Roboto Medium"/>
                        <a:sym typeface="Roboto Medium"/>
                      </a:endParaRPr>
                    </a:p>
                  </a:txBody>
                  <a:tcPr marT="45700" marB="45700" marR="91425" marL="274300" anchor="ctr">
                    <a:lnL cap="flat" cmpd="sng" w="9525">
                      <a:solidFill>
                        <a:srgbClr val="AFC0DC"/>
                      </a:solidFill>
                      <a:prstDash val="solid"/>
                      <a:round/>
                      <a:headEnd len="sm" w="sm" type="none"/>
                      <a:tailEnd len="sm" w="sm" type="none"/>
                    </a:lnL>
                    <a:lnR cap="flat" cmpd="sng" w="9525">
                      <a:solidFill>
                        <a:srgbClr val="AFC0DC"/>
                      </a:solidFill>
                      <a:prstDash val="solid"/>
                      <a:round/>
                      <a:headEnd len="sm" w="sm" type="none"/>
                      <a:tailEnd len="sm" w="sm" type="none"/>
                    </a:lnR>
                    <a:lnT cap="flat" cmpd="sng" w="9525">
                      <a:solidFill>
                        <a:srgbClr val="AFC0DC"/>
                      </a:solidFill>
                      <a:prstDash val="solid"/>
                      <a:round/>
                      <a:headEnd len="sm" w="sm" type="none"/>
                      <a:tailEnd len="sm" w="sm" type="none"/>
                    </a:lnT>
                    <a:lnB cap="flat" cmpd="sng" w="9525">
                      <a:solidFill>
                        <a:srgbClr val="AFC0D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 Why Use MongoDB? </a:t>
            </a:r>
            <a:endParaRPr/>
          </a:p>
        </p:txBody>
      </p:sp>
      <p:sp>
        <p:nvSpPr>
          <p:cNvPr id="975" name="Google Shape;975;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following are some reasons for why developers choose MongoDB:</a:t>
            </a:r>
            <a:endParaRPr/>
          </a:p>
        </p:txBody>
      </p:sp>
      <p:sp>
        <p:nvSpPr>
          <p:cNvPr id="976" name="Google Shape;976;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7" name="Google Shape;977;p8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8" name="Google Shape;978;p8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79" name="Google Shape;979;p8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0" name="Google Shape;980;p8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81" name="Google Shape;981;p82"/>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MongoDB stores data as a BSON object, making it a great fit for JavaScript apps.</a:t>
            </a:r>
            <a:endParaRPr sz="1300">
              <a:latin typeface="Roboto"/>
              <a:ea typeface="Roboto"/>
              <a:cs typeface="Roboto"/>
              <a:sym typeface="Roboto"/>
            </a:endParaRPr>
          </a:p>
        </p:txBody>
      </p:sp>
      <p:sp>
        <p:nvSpPr>
          <p:cNvPr id="982" name="Google Shape;982;p82"/>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MongoDB does not use tables or enforce a rigid schema, allowing more flexibility for developers.</a:t>
            </a:r>
            <a:endParaRPr sz="1300">
              <a:latin typeface="Roboto"/>
              <a:ea typeface="Roboto"/>
              <a:cs typeface="Roboto"/>
              <a:sym typeface="Roboto"/>
            </a:endParaRPr>
          </a:p>
        </p:txBody>
      </p:sp>
      <p:sp>
        <p:nvSpPr>
          <p:cNvPr id="983" name="Google Shape;983;p82"/>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MongoDB is a great choice for heterogeneous data, and scales easily.</a:t>
            </a:r>
            <a:endParaRPr sz="1300">
              <a:latin typeface="Roboto"/>
              <a:ea typeface="Roboto"/>
              <a:cs typeface="Roboto"/>
              <a:sym typeface="Roboto"/>
            </a:endParaRPr>
          </a:p>
        </p:txBody>
      </p:sp>
      <p:sp>
        <p:nvSpPr>
          <p:cNvPr id="984" name="Google Shape;984;p82"/>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MongoDB is capable of storing related data well.</a:t>
            </a:r>
            <a:endParaRPr sz="1300">
              <a:latin typeface="Roboto"/>
              <a:ea typeface="Roboto"/>
              <a:cs typeface="Roboto"/>
              <a:sym typeface="Roboto"/>
            </a:endParaRPr>
          </a:p>
        </p:txBody>
      </p:sp>
      <p:sp>
        <p:nvSpPr>
          <p:cNvPr id="985" name="Google Shape;985;p8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6" name="Google Shape;986;p8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87" name="Google Shape;987;p8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8" name="Google Shape;988;p8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994" name="Google Shape;994;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What Is NoSQL? </a:t>
            </a:r>
            <a:endParaRPr>
              <a:solidFill>
                <a:schemeClr val="dk1"/>
              </a:solidFill>
            </a:endParaRPr>
          </a:p>
          <a:p>
            <a:pPr indent="0" lvl="0" marL="0" rtl="0" algn="l">
              <a:spcBef>
                <a:spcPts val="0"/>
              </a:spcBef>
              <a:spcAft>
                <a:spcPts val="0"/>
              </a:spcAft>
              <a:buNone/>
            </a:pPr>
            <a:r>
              <a:t/>
            </a:r>
            <a:endParaRPr/>
          </a:p>
        </p:txBody>
      </p:sp>
      <p:sp>
        <p:nvSpPr>
          <p:cNvPr id="896" name="Google Shape;896;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NoSQL is an umbrella term for any database that is not a traditional, relational SQL database. There are four main types of NoSQL databases.</a:t>
            </a:r>
            <a:endParaRPr/>
          </a:p>
        </p:txBody>
      </p:sp>
      <p:sp>
        <p:nvSpPr>
          <p:cNvPr id="897" name="Google Shape;897;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98" name="Google Shape;898;p73"/>
          <p:cNvPicPr preferRelativeResize="0"/>
          <p:nvPr/>
        </p:nvPicPr>
        <p:blipFill>
          <a:blip r:embed="rId3">
            <a:alphaModFix/>
          </a:blip>
          <a:stretch>
            <a:fillRect/>
          </a:stretch>
        </p:blipFill>
        <p:spPr>
          <a:xfrm>
            <a:off x="1164875" y="1436850"/>
            <a:ext cx="5991901" cy="3434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Do NoSQL Databases Store Data? </a:t>
            </a:r>
            <a:endParaRPr>
              <a:solidFill>
                <a:schemeClr val="dk1"/>
              </a:solidFill>
            </a:endParaRPr>
          </a:p>
          <a:p>
            <a:pPr indent="0" lvl="0" marL="0" rtl="0" algn="l">
              <a:spcBef>
                <a:spcPts val="0"/>
              </a:spcBef>
              <a:spcAft>
                <a:spcPts val="0"/>
              </a:spcAft>
              <a:buNone/>
            </a:pPr>
            <a:r>
              <a:t/>
            </a:r>
            <a:endParaRPr/>
          </a:p>
        </p:txBody>
      </p:sp>
      <p:sp>
        <p:nvSpPr>
          <p:cNvPr id="904" name="Google Shape;904;p74"/>
          <p:cNvSpPr txBox="1"/>
          <p:nvPr>
            <p:ph idx="1" type="subTitle"/>
          </p:nvPr>
        </p:nvSpPr>
        <p:spPr>
          <a:xfrm>
            <a:off x="0" y="675975"/>
            <a:ext cx="5524500" cy="29055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While NoSQL databases are all non-relational, each type of NoSQL database stores data in a unique way and is used differently by developers. In this unit, we focus on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MongoDB, a general purpose </a:t>
            </a:r>
            <a:r>
              <a:rPr lang="en"/>
              <a:t>NoSQL</a:t>
            </a:r>
            <a:r>
              <a:rPr lang="en"/>
              <a:t>, </a:t>
            </a:r>
            <a:r>
              <a:rPr b="1" lang="en">
                <a:highlight>
                  <a:srgbClr val="FFFF00"/>
                </a:highlight>
              </a:rPr>
              <a:t>document database</a:t>
            </a:r>
            <a:r>
              <a:rPr lang="en"/>
              <a:t> that uses documents to store data. MongoDB works well with JavaScript because it stores data in objects.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a:p>
        </p:txBody>
      </p:sp>
      <p:sp>
        <p:nvSpPr>
          <p:cNvPr id="905" name="Google Shape;905;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06" name="Google Shape;906;p74"/>
          <p:cNvPicPr preferRelativeResize="0"/>
          <p:nvPr/>
        </p:nvPicPr>
        <p:blipFill>
          <a:blip r:embed="rId3">
            <a:alphaModFix/>
          </a:blip>
          <a:stretch>
            <a:fillRect/>
          </a:stretch>
        </p:blipFill>
        <p:spPr>
          <a:xfrm>
            <a:off x="5459375" y="1041175"/>
            <a:ext cx="3434000" cy="3579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Does MongoDB Store Data </a:t>
            </a:r>
            <a:br>
              <a:rPr lang="en"/>
            </a:br>
            <a:r>
              <a:rPr lang="en"/>
              <a:t>Differently from SQL Databases?</a:t>
            </a:r>
            <a:endParaRPr/>
          </a:p>
        </p:txBody>
      </p:sp>
      <p:sp>
        <p:nvSpPr>
          <p:cNvPr id="912" name="Google Shape;912;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76"/>
          <p:cNvSpPr/>
          <p:nvPr/>
        </p:nvSpPr>
        <p:spPr>
          <a:xfrm>
            <a:off x="1394775" y="1745100"/>
            <a:ext cx="6834600" cy="21702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Is a Relational Database</a:t>
            </a:r>
            <a:endParaRPr/>
          </a:p>
        </p:txBody>
      </p:sp>
      <p:sp>
        <p:nvSpPr>
          <p:cNvPr id="919" name="Google Shape;919;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0" name="Google Shape;920;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SQL uses </a:t>
            </a:r>
            <a:r>
              <a:rPr b="1" lang="en">
                <a:highlight>
                  <a:srgbClr val="FFFF00"/>
                </a:highlight>
              </a:rPr>
              <a:t>rows</a:t>
            </a:r>
            <a:r>
              <a:rPr lang="en"/>
              <a:t> and </a:t>
            </a:r>
            <a:r>
              <a:rPr b="1" lang="en">
                <a:highlight>
                  <a:srgbClr val="FFFF00"/>
                </a:highlight>
              </a:rPr>
              <a:t>tables</a:t>
            </a:r>
            <a:r>
              <a:rPr lang="en"/>
              <a:t> to store data, enforcing a rigid schema.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921" name="Google Shape;921;p76"/>
          <p:cNvGraphicFramePr/>
          <p:nvPr/>
        </p:nvGraphicFramePr>
        <p:xfrm>
          <a:off x="1759050" y="2206800"/>
          <a:ext cx="3000000" cy="3000000"/>
        </p:xfrm>
        <a:graphic>
          <a:graphicData uri="http://schemas.openxmlformats.org/drawingml/2006/table">
            <a:tbl>
              <a:tblPr>
                <a:noFill/>
                <a:tableStyleId>{771E81E8-291E-406F-8DCB-2E608AB58743}</a:tableStyleId>
              </a:tblPr>
              <a:tblGrid>
                <a:gridCol w="2106050"/>
                <a:gridCol w="2319325"/>
                <a:gridCol w="1874125"/>
              </a:tblGrid>
              <a:tr h="371975">
                <a:tc>
                  <a:txBody>
                    <a:bodyPr/>
                    <a:lstStyle/>
                    <a:p>
                      <a:pPr indent="0" lvl="0" marL="0" rtl="0" algn="l">
                        <a:spcBef>
                          <a:spcPts val="0"/>
                        </a:spcBef>
                        <a:spcAft>
                          <a:spcPts val="0"/>
                        </a:spcAft>
                        <a:buNone/>
                      </a:pPr>
                      <a:r>
                        <a:rPr lang="en" sz="1300">
                          <a:solidFill>
                            <a:srgbClr val="FFFFFF"/>
                          </a:solidFill>
                          <a:latin typeface="Roboto Medium"/>
                          <a:ea typeface="Roboto Medium"/>
                          <a:cs typeface="Roboto Medium"/>
                          <a:sym typeface="Roboto Medium"/>
                        </a:rPr>
                        <a:t>Order_ID</a:t>
                      </a:r>
                      <a:endParaRPr sz="1300">
                        <a:solidFill>
                          <a:srgbClr val="FFFFFF"/>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300">
                          <a:solidFill>
                            <a:srgbClr val="FFFFFF"/>
                          </a:solidFill>
                          <a:latin typeface="Roboto Medium"/>
                          <a:ea typeface="Roboto Medium"/>
                          <a:cs typeface="Roboto Medium"/>
                          <a:sym typeface="Roboto Medium"/>
                        </a:rPr>
                        <a:t>Customer_ID</a:t>
                      </a:r>
                      <a:endParaRPr sz="1300">
                        <a:solidFill>
                          <a:srgbClr val="FFFFFF"/>
                        </a:solidFill>
                        <a:latin typeface="Roboto Medium"/>
                        <a:ea typeface="Roboto Medium"/>
                        <a:cs typeface="Roboto Medium"/>
                        <a:sym typeface="Roboto Medium"/>
                      </a:endParaRPr>
                    </a:p>
                  </a:txBody>
                  <a:tcPr marT="91425" marB="91425" marR="9142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300">
                          <a:solidFill>
                            <a:srgbClr val="FFFFFF"/>
                          </a:solidFill>
                          <a:latin typeface="Roboto Medium"/>
                          <a:ea typeface="Roboto Medium"/>
                          <a:cs typeface="Roboto Medium"/>
                          <a:sym typeface="Roboto Medium"/>
                        </a:rPr>
                        <a:t>Date_ID</a:t>
                      </a:r>
                      <a:endParaRPr sz="1300">
                        <a:solidFill>
                          <a:srgbClr val="FFFFFF"/>
                        </a:solidFill>
                        <a:latin typeface="Roboto Medium"/>
                        <a:ea typeface="Roboto Medium"/>
                        <a:cs typeface="Roboto Medium"/>
                        <a:sym typeface="Roboto Medium"/>
                      </a:endParaRPr>
                    </a:p>
                  </a:txBody>
                  <a:tcPr marT="91425" marB="91425" marR="91425" marL="182875" anchor="ctr">
                    <a:lnL cap="flat" cmpd="sng" w="9525">
                      <a:solidFill>
                        <a:srgbClr val="FFFFFF"/>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43461"/>
                    </a:solidFill>
                  </a:tcPr>
                </a:tc>
              </a:tr>
              <a:tr h="37197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7197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2F5F9"/>
                    </a:solidFill>
                  </a:tcPr>
                </a:tc>
              </a:tr>
              <a:tr h="37197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sp>
        <p:nvSpPr>
          <p:cNvPr id="922" name="Google Shape;922;p76"/>
          <p:cNvSpPr/>
          <p:nvPr/>
        </p:nvSpPr>
        <p:spPr>
          <a:xfrm>
            <a:off x="1451525" y="2589675"/>
            <a:ext cx="255300" cy="1148700"/>
          </a:xfrm>
          <a:prstGeom prst="lef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txBox="1"/>
          <p:nvPr/>
        </p:nvSpPr>
        <p:spPr>
          <a:xfrm>
            <a:off x="690250" y="2933175"/>
            <a:ext cx="91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rgbClr val="043461"/>
                </a:solidFill>
                <a:latin typeface="Roboto"/>
                <a:ea typeface="Roboto"/>
                <a:cs typeface="Roboto"/>
                <a:sym typeface="Roboto"/>
              </a:rPr>
              <a:t>R</a:t>
            </a:r>
            <a:r>
              <a:rPr b="1" lang="en" sz="1800">
                <a:solidFill>
                  <a:srgbClr val="043461"/>
                </a:solidFill>
                <a:latin typeface="Roboto"/>
                <a:ea typeface="Roboto"/>
                <a:cs typeface="Roboto"/>
                <a:sym typeface="Roboto"/>
              </a:rPr>
              <a:t>ows</a:t>
            </a:r>
            <a:endParaRPr>
              <a:solidFill>
                <a:srgbClr val="043461"/>
              </a:solidFill>
            </a:endParaRPr>
          </a:p>
        </p:txBody>
      </p:sp>
      <p:sp>
        <p:nvSpPr>
          <p:cNvPr id="924" name="Google Shape;924;p76"/>
          <p:cNvSpPr txBox="1"/>
          <p:nvPr/>
        </p:nvSpPr>
        <p:spPr>
          <a:xfrm>
            <a:off x="1706825" y="1745100"/>
            <a:ext cx="625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043461"/>
                </a:solidFill>
                <a:latin typeface="Roboto"/>
                <a:ea typeface="Roboto"/>
                <a:cs typeface="Roboto"/>
                <a:sym typeface="Roboto"/>
              </a:rPr>
              <a:t>Table</a:t>
            </a:r>
            <a:endParaRPr>
              <a:solidFill>
                <a:srgbClr val="04346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Is a Relational Database</a:t>
            </a:r>
            <a:endParaRPr/>
          </a:p>
        </p:txBody>
      </p:sp>
      <p:sp>
        <p:nvSpPr>
          <p:cNvPr id="930" name="Google Shape;930;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1" name="Google Shape;931;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Because SQL is a relational database, SQL also relies on </a:t>
            </a:r>
            <a:r>
              <a:rPr b="1" lang="en">
                <a:highlight>
                  <a:srgbClr val="FFFF00"/>
                </a:highlight>
              </a:rPr>
              <a:t>joins</a:t>
            </a:r>
            <a:r>
              <a:rPr lang="en"/>
              <a:t> to combine related data from different tables.</a:t>
            </a:r>
            <a:endParaRPr/>
          </a:p>
        </p:txBody>
      </p:sp>
      <p:graphicFrame>
        <p:nvGraphicFramePr>
          <p:cNvPr id="932" name="Google Shape;932;p77"/>
          <p:cNvGraphicFramePr/>
          <p:nvPr/>
        </p:nvGraphicFramePr>
        <p:xfrm>
          <a:off x="410675" y="2563500"/>
          <a:ext cx="3000000" cy="3000000"/>
        </p:xfrm>
        <a:graphic>
          <a:graphicData uri="http://schemas.openxmlformats.org/drawingml/2006/table">
            <a:tbl>
              <a:tblPr>
                <a:noFill/>
                <a:tableStyleId>{771E81E8-291E-406F-8DCB-2E608AB58743}</a:tableStyleId>
              </a:tblPr>
              <a:tblGrid>
                <a:gridCol w="1489100"/>
                <a:gridCol w="2034475"/>
              </a:tblGrid>
              <a:tr h="41725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33" name="Google Shape;933;p77"/>
          <p:cNvGraphicFramePr/>
          <p:nvPr/>
        </p:nvGraphicFramePr>
        <p:xfrm>
          <a:off x="4732725" y="2563500"/>
          <a:ext cx="3000000" cy="3000000"/>
        </p:xfrm>
        <a:graphic>
          <a:graphicData uri="http://schemas.openxmlformats.org/drawingml/2006/table">
            <a:tbl>
              <a:tblPr>
                <a:noFill/>
                <a:tableStyleId>{771E81E8-291E-406F-8DCB-2E608AB58743}</a:tableStyleId>
              </a:tblPr>
              <a:tblGrid>
                <a:gridCol w="1375825"/>
                <a:gridCol w="1515125"/>
                <a:gridCol w="1224300"/>
              </a:tblGrid>
              <a:tr h="41725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cxnSp>
        <p:nvCxnSpPr>
          <p:cNvPr id="934" name="Google Shape;934;p77"/>
          <p:cNvCxnSpPr/>
          <p:nvPr/>
        </p:nvCxnSpPr>
        <p:spPr>
          <a:xfrm>
            <a:off x="1253250" y="1958200"/>
            <a:ext cx="5555100" cy="0"/>
          </a:xfrm>
          <a:prstGeom prst="straightConnector1">
            <a:avLst/>
          </a:prstGeom>
          <a:noFill/>
          <a:ln cap="flat" cmpd="sng" w="9525">
            <a:solidFill>
              <a:srgbClr val="043461"/>
            </a:solidFill>
            <a:prstDash val="solid"/>
            <a:round/>
            <a:headEnd len="med" w="med" type="none"/>
            <a:tailEnd len="med" w="med" type="none"/>
          </a:ln>
        </p:spPr>
      </p:cxnSp>
      <p:cxnSp>
        <p:nvCxnSpPr>
          <p:cNvPr id="935" name="Google Shape;935;p77"/>
          <p:cNvCxnSpPr/>
          <p:nvPr/>
        </p:nvCxnSpPr>
        <p:spPr>
          <a:xfrm rot="-5400000">
            <a:off x="993000" y="2218450"/>
            <a:ext cx="520500" cy="0"/>
          </a:xfrm>
          <a:prstGeom prst="straightConnector1">
            <a:avLst/>
          </a:prstGeom>
          <a:noFill/>
          <a:ln cap="flat" cmpd="sng" w="9525">
            <a:solidFill>
              <a:srgbClr val="043461"/>
            </a:solidFill>
            <a:prstDash val="solid"/>
            <a:round/>
            <a:headEnd len="med" w="med" type="oval"/>
            <a:tailEnd len="med" w="med" type="none"/>
          </a:ln>
        </p:spPr>
      </p:cxnSp>
      <p:cxnSp>
        <p:nvCxnSpPr>
          <p:cNvPr id="936" name="Google Shape;936;p77"/>
          <p:cNvCxnSpPr/>
          <p:nvPr/>
        </p:nvCxnSpPr>
        <p:spPr>
          <a:xfrm rot="-5400000">
            <a:off x="6548100" y="2218450"/>
            <a:ext cx="520500" cy="0"/>
          </a:xfrm>
          <a:prstGeom prst="straightConnector1">
            <a:avLst/>
          </a:prstGeom>
          <a:noFill/>
          <a:ln cap="flat" cmpd="sng" w="9525">
            <a:solidFill>
              <a:srgbClr val="043461"/>
            </a:solidFill>
            <a:prstDash val="solid"/>
            <a:round/>
            <a:headEnd len="med" w="med" type="oval"/>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MongoDB</a:t>
            </a:r>
            <a:endParaRPr/>
          </a:p>
        </p:txBody>
      </p:sp>
      <p:sp>
        <p:nvSpPr>
          <p:cNvPr id="942" name="Google Shape;942;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MongoDB Uses Documents and Objects Instead of Tables and Rows</a:t>
            </a:r>
            <a:endParaRPr/>
          </a:p>
        </p:txBody>
      </p:sp>
      <p:sp>
        <p:nvSpPr>
          <p:cNvPr id="943" name="Google Shape;94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44" name="Google Shape;944;p78"/>
          <p:cNvPicPr preferRelativeResize="0"/>
          <p:nvPr/>
        </p:nvPicPr>
        <p:blipFill>
          <a:blip r:embed="rId3">
            <a:alphaModFix/>
          </a:blip>
          <a:stretch>
            <a:fillRect/>
          </a:stretch>
        </p:blipFill>
        <p:spPr>
          <a:xfrm>
            <a:off x="4022625" y="1354325"/>
            <a:ext cx="4732927" cy="2895551"/>
          </a:xfrm>
          <a:prstGeom prst="rect">
            <a:avLst/>
          </a:prstGeom>
          <a:noFill/>
          <a:ln>
            <a:noFill/>
          </a:ln>
        </p:spPr>
      </p:pic>
      <p:sp>
        <p:nvSpPr>
          <p:cNvPr id="945" name="Google Shape;945;p78"/>
          <p:cNvSpPr txBox="1"/>
          <p:nvPr>
            <p:ph idx="1" type="subTitle"/>
          </p:nvPr>
        </p:nvSpPr>
        <p:spPr>
          <a:xfrm>
            <a:off x="0" y="1354325"/>
            <a:ext cx="3935700" cy="23499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MongoDB stores data in </a:t>
            </a:r>
            <a:r>
              <a:rPr b="1" lang="en">
                <a:highlight>
                  <a:srgbClr val="FFFF00"/>
                </a:highlight>
              </a:rPr>
              <a:t>objects</a:t>
            </a:r>
            <a:r>
              <a:rPr lang="en"/>
              <a:t> stored in a format called BSON, or Binary JSON. BSON looks and acts just like JSON, but is optimized for faster parsing.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79"/>
          <p:cNvPicPr preferRelativeResize="0"/>
          <p:nvPr/>
        </p:nvPicPr>
        <p:blipFill>
          <a:blip r:embed="rId3">
            <a:alphaModFix/>
          </a:blip>
          <a:stretch>
            <a:fillRect/>
          </a:stretch>
        </p:blipFill>
        <p:spPr>
          <a:xfrm>
            <a:off x="22200" y="1415100"/>
            <a:ext cx="9099949" cy="4224300"/>
          </a:xfrm>
          <a:prstGeom prst="rect">
            <a:avLst/>
          </a:prstGeom>
          <a:noFill/>
          <a:ln>
            <a:noFill/>
          </a:ln>
        </p:spPr>
      </p:pic>
      <p:sp>
        <p:nvSpPr>
          <p:cNvPr id="951" name="Google Shape;951;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Groups of Documents Are Stored in Collections</a:t>
            </a:r>
            <a:endParaRPr/>
          </a:p>
        </p:txBody>
      </p:sp>
      <p:sp>
        <p:nvSpPr>
          <p:cNvPr id="952" name="Google Shape;952;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SQL tables, collections do not have an enforced schema to limit the type of data stored. Each document in a collection can have different fields (keys) and can contain different types of data. </a:t>
            </a:r>
            <a:endParaRPr/>
          </a:p>
        </p:txBody>
      </p:sp>
      <p:sp>
        <p:nvSpPr>
          <p:cNvPr id="953" name="Google Shape;953;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0"/>
          <p:cNvSpPr/>
          <p:nvPr/>
        </p:nvSpPr>
        <p:spPr>
          <a:xfrm>
            <a:off x="30200" y="4489250"/>
            <a:ext cx="9113700" cy="65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Related Data Can Be Stored in Embedded Documents</a:t>
            </a:r>
            <a:endParaRPr/>
          </a:p>
        </p:txBody>
      </p:sp>
      <p:sp>
        <p:nvSpPr>
          <p:cNvPr id="960" name="Google Shape;960;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SQL, related data in MongoDB is not split between tables. Instead, related data is nested within a single object as an </a:t>
            </a:r>
            <a:r>
              <a:rPr b="1" lang="en">
                <a:highlight>
                  <a:srgbClr val="FFFF00"/>
                </a:highlight>
              </a:rPr>
              <a:t>embedded document</a:t>
            </a:r>
            <a:r>
              <a:rPr lang="en"/>
              <a:t>.</a:t>
            </a:r>
            <a:endParaRPr/>
          </a:p>
        </p:txBody>
      </p:sp>
      <p:pic>
        <p:nvPicPr>
          <p:cNvPr id="961" name="Google Shape;961;p80"/>
          <p:cNvPicPr preferRelativeResize="0"/>
          <p:nvPr/>
        </p:nvPicPr>
        <p:blipFill>
          <a:blip r:embed="rId3">
            <a:alphaModFix/>
          </a:blip>
          <a:stretch>
            <a:fillRect/>
          </a:stretch>
        </p:blipFill>
        <p:spPr>
          <a:xfrm>
            <a:off x="494650" y="1459950"/>
            <a:ext cx="7739701" cy="3683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